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10058400" cx="7772400"/>
  <p:notesSz cx="6858000" cy="9144000"/>
  <p:embeddedFontLst>
    <p:embeddedFont>
      <p:font typeface="Halant"/>
      <p:regular r:id="rId9"/>
      <p:bold r:id="rId10"/>
    </p:embeddedFont>
    <p:embeddedFont>
      <p:font typeface="Inter"/>
      <p:regular r:id="rId11"/>
      <p:bold r:id="rId12"/>
      <p:italic r:id="rId13"/>
      <p:boldItalic r:id="rId14"/>
    </p:embeddedFont>
    <p:embeddedFont>
      <p:font typeface="Plus Jakarta Sans Medium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9386BE5-F8A6-4D8E-B3B4-4708AB452CB1}">
  <a:tblStyle styleId="{29386BE5-F8A6-4D8E-B3B4-4708AB452CB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font" Target="fonts/Halant-bold.fntdata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Halant-regular.fntdata"/><Relationship Id="rId15" Type="http://schemas.openxmlformats.org/officeDocument/2006/relationships/font" Target="fonts/PlusJakartaSansMedium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Medium-italic.fntdata"/><Relationship Id="rId16" Type="http://schemas.openxmlformats.org/officeDocument/2006/relationships/font" Target="fonts/PlusJakartaSansMedium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8" Type="http://schemas.openxmlformats.org/officeDocument/2006/relationships/font" Target="fonts/PlusJakartaSansMedium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5a3348b82f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5a3348b82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5a3348b82f_0_2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5a3348b82f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Expansion &amp; Consolidation in the Qing Empire: Guided Notes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594300" y="807700"/>
            <a:ext cx="6708300" cy="886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Complete the guided notes while going through the Qing Empire Presentation.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Slide 2: Say-it-in-6: Describe who the Qing were in your own words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Slide 3: Taking Power: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internal problems weakened the Ming Dynasty before the Qing took over?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the Qing use an alliance with Wu Sangui to enter China?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do you think it means to “size the Mandate of Heaven,” and how did the Qing claim it?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Slide 4: Expansion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List four regions the Qing added to their empire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the Treaty of Nerchinsk help to secure Qing borders?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Slide 5: Consolidation of Power: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was the “dual administration” system, and why was it important?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adopting Chinese cultural traditions help the Qing legitimize their rule?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Slide 6: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Managing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Diversity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were the Eight Banners, and how were they used to organize society?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Char char="○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Choose one frontier region (Tibet, Mongolia, Xinjiang). Describe how the Qing managed it.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/>
        </p:nvSpPr>
        <p:spPr>
          <a:xfrm>
            <a:off x="0" y="0"/>
            <a:ext cx="7772400" cy="1035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Expansion and Consolidation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The Qing Dynasty 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469050" y="1444125"/>
            <a:ext cx="68343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: Use the primary and secondary sources to answer the discussion questions below with your group. </a:t>
            </a:r>
            <a:endParaRPr/>
          </a:p>
        </p:txBody>
      </p:sp>
      <p:sp>
        <p:nvSpPr>
          <p:cNvPr id="67" name="Google Shape;67;p14"/>
          <p:cNvSpPr txBox="1"/>
          <p:nvPr/>
        </p:nvSpPr>
        <p:spPr>
          <a:xfrm>
            <a:off x="338625" y="1080613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8" name="Google Shape;68;p14"/>
          <p:cNvGraphicFramePr/>
          <p:nvPr/>
        </p:nvGraphicFramePr>
        <p:xfrm>
          <a:off x="469041" y="200963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{29386BE5-F8A6-4D8E-B3B4-4708AB452CB1}</a:tableStyleId>
              </a:tblPr>
              <a:tblGrid>
                <a:gridCol w="2266425"/>
                <a:gridCol w="1662050"/>
                <a:gridCol w="2905850"/>
              </a:tblGrid>
              <a:tr h="350050">
                <a:tc gridSpan="3"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Source 1: Lifting the Siege of the Black River 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does this image reflect the role of military power in the Qing Dynasty’s efforts to expand and secure new territories like Xinjiang?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Source 2: Ten Thousand Nations coming to pay tribute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does this image demonstrate the Qing strategy of using ritual and diplomacy to consolidate power?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Source 3: Handscroll of the Qianlong Emperor receiving tribute 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does this tribute ceremony reflect Qing attitudes toward ethnic diversity and their efforts to incorporate newly conquered peoples into the imperial system?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Source 4: Reviewing the Examination Results 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does this image reveal about the Qing Dynasty’s use of cultural traditions like Confucianism and the civil service exams?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Source 5: Capturing of Tucheng, Yunnan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does the use of the five-color flag in this image reflect Qing efforts to unify ethnic groups under a single imperial identity?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14950" marB="114950" marR="116575" marL="116575">
                    <a:lnL cap="flat" cmpd="sng" w="12700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2" hMerge="1"/>
                <a:tc rowSpan="2" hMerge="1"/>
              </a:tr>
              <a:tr h="383100">
                <a:tc gridSpan="3" vMerge="1"/>
                <a:tc hMerge="1" vMerge="1"/>
                <a:tc hMerge="1" vMerge="1"/>
              </a:tr>
            </a:tbl>
          </a:graphicData>
        </a:graphic>
      </p:graphicFrame>
      <p:pic>
        <p:nvPicPr>
          <p:cNvPr id="69" name="Google Shape;6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